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57" r:id="rId3"/>
    <p:sldId id="263" r:id="rId4"/>
    <p:sldId id="264" r:id="rId5"/>
    <p:sldId id="258" r:id="rId6"/>
    <p:sldId id="265" r:id="rId7"/>
    <p:sldId id="266" r:id="rId8"/>
    <p:sldId id="268" r:id="rId9"/>
  </p:sldIdLst>
  <p:sldSz cx="12192000" cy="6858000"/>
  <p:notesSz cx="6858000" cy="12192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5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9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9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348" t="8639" r="-348" b="30826"/>
          <a:stretch/>
        </p:blipFill>
        <p:spPr>
          <a:xfrm>
            <a:off x="0" y="0"/>
            <a:ext cx="12188952" cy="4885103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69286"/>
            <a:ext cx="12188952" cy="179977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5321715"/>
            <a:ext cx="12188952" cy="5418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7277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" y="6215889"/>
            <a:ext cx="12141339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Heritage Software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804672" y="640263"/>
            <a:ext cx="515721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-ARCHE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>
                <a:latin typeface="+mj-lt"/>
                <a:ea typeface="+mj-ea"/>
                <a:cs typeface="+mj-cs"/>
              </a:rPr>
              <a:t>2da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Entrega</a:t>
            </a:r>
          </a:p>
        </p:txBody>
      </p:sp>
      <p:sp>
        <p:nvSpPr>
          <p:cNvPr id="5" name="Object 4"/>
          <p:cNvSpPr/>
          <p:nvPr/>
        </p:nvSpPr>
        <p:spPr>
          <a:xfrm>
            <a:off x="804672" y="2665246"/>
            <a:ext cx="515721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Frank Franco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Daniela </a:t>
            </a:r>
            <a:r>
              <a:rPr lang="en-US" b="1" dirty="0" err="1"/>
              <a:t>Beltrán</a:t>
            </a: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Juan Camilo González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Carlos Andres Salcedo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Ever Iván Lerma</a:t>
            </a:r>
            <a:endParaRPr lang="en-US" dirty="0"/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D5EB320-6C7B-469E-86EB-84261176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137" y="484632"/>
            <a:ext cx="3181973" cy="573328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218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76"/>
              </a:lnSpc>
              <a:spcAft>
                <a:spcPts val="600"/>
              </a:spcAft>
              <a:buNone/>
            </a:pPr>
            <a:r>
              <a:rPr lang="es-CO" sz="4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¿Diagrama de clases</a:t>
            </a:r>
            <a:r>
              <a:rPr lang="en-US" sz="4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F61B5-3E02-4C96-9343-F13AB7E6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7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0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D5DB5-211D-439D-B826-0A8DC56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5" y="0"/>
            <a:ext cx="5367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Funcionalidad</a:t>
            </a: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Cámara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E94E7A6C-4077-44C0-B0C5-CC68C0B0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78" y="2426818"/>
            <a:ext cx="2208694" cy="39976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4DEB7B-0E69-4AD7-B576-DCF5ED56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693" y="2426818"/>
            <a:ext cx="2238676" cy="3997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Sensores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573074C-C675-4AF1-9326-3A0495D8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81" y="2426818"/>
            <a:ext cx="2218688" cy="39976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59992864-CEC0-494E-880A-80C29D3A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90" y="2426818"/>
            <a:ext cx="22286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Mapas - Rutas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59992864-CEC0-494E-880A-80C29D3A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84" y="2426818"/>
            <a:ext cx="2228682" cy="399763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9B3FF690-20EB-48FE-BE00-34CD3FDA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96" y="2426818"/>
            <a:ext cx="224867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Registro - </a:t>
            </a:r>
            <a:r>
              <a:rPr lang="es-CO" sz="5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Firebase</a:t>
            </a:r>
            <a:endParaRPr lang="es-CO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EEC18B-F229-424F-8018-F9899AC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84" y="2426818"/>
            <a:ext cx="222868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95CA359-6F91-4C89-B8AA-ACC281DB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702" y="2426818"/>
            <a:ext cx="226865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0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42</Words>
  <Application>Microsoft Office PowerPoint</Application>
  <PresentationFormat>Panorámica</PresentationFormat>
  <Paragraphs>21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EVER IVAN LERMA GOMEZ</cp:lastModifiedBy>
  <cp:revision>3</cp:revision>
  <dcterms:created xsi:type="dcterms:W3CDTF">2021-09-04T18:33:05Z</dcterms:created>
  <dcterms:modified xsi:type="dcterms:W3CDTF">2021-11-02T03:04:49Z</dcterms:modified>
</cp:coreProperties>
</file>